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6"/>
  </p:notes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서울남산체 B" panose="020205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72"/>
    <a:srgbClr val="062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710" autoAdjust="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E1798-A4E3-44D1-B26B-83DF6390234F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3499-42C0-43CF-B5F2-B1977C9E0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2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5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78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8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8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3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1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5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3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2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3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3499-42C0-43CF-B5F2-B1977C9E0F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11A0-3D16-4A86-B1EA-37FF0E10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86F2CF-030F-4EA2-8414-D02FCB71F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39356-06C1-4F61-9E06-3F32E45B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77CCE-400F-46EC-A52E-07E8BE2F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6D410-0D5D-4B41-8841-F07F15AE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47051-169E-4F9A-AB61-18ECAFB8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4F3F3-F9EA-4599-B510-A0262B696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EF1D04-BFB0-4B80-BF40-706F8E5C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6E8EE-8551-4407-9C66-F5892485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E43EF-1A5C-4DFC-B7B2-E4546DAB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6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80E389-C288-4F5F-A598-3A49BA0D9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33FC31-A243-4782-B6F5-58ADD2BFB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91FC1-FE7A-4001-AD74-81D99CB4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B5072-7964-47C1-8DF8-EB086ED4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BF486-EB19-4B77-9F53-89DAEDA7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9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06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ㅇㅁㅁ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ABFDEAA8-CE08-488F-840C-D395D28B5D8D}"/>
              </a:ext>
            </a:extLst>
          </p:cNvPr>
          <p:cNvSpPr/>
          <p:nvPr userDrawn="1"/>
        </p:nvSpPr>
        <p:spPr>
          <a:xfrm>
            <a:off x="0" y="0"/>
            <a:ext cx="2838450" cy="6858000"/>
          </a:xfrm>
          <a:prstGeom prst="foldedCorner">
            <a:avLst/>
          </a:prstGeom>
          <a:solidFill>
            <a:srgbClr val="0626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CFF38150-D2BE-4CFD-81F4-CF5DF0CBEA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36" y="6134100"/>
            <a:ext cx="915264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BA366-1521-4543-8803-99A2F9EE22E5}"/>
              </a:ext>
            </a:extLst>
          </p:cNvPr>
          <p:cNvSpPr txBox="1"/>
          <p:nvPr userDrawn="1"/>
        </p:nvSpPr>
        <p:spPr>
          <a:xfrm>
            <a:off x="0" y="1133475"/>
            <a:ext cx="28575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객체지향</a:t>
            </a:r>
            <a:r>
              <a:rPr lang="en-US" altLang="ko-KR" sz="4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45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04F9D3-FB20-49AD-A732-22E8A63D759E}"/>
              </a:ext>
            </a:extLst>
          </p:cNvPr>
          <p:cNvSpPr txBox="1"/>
          <p:nvPr userDrawn="1"/>
        </p:nvSpPr>
        <p:spPr>
          <a:xfrm>
            <a:off x="3078580" y="326356"/>
            <a:ext cx="460060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객체지향 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C3E91-92DF-42C1-80DE-0692D3070745}"/>
              </a:ext>
            </a:extLst>
          </p:cNvPr>
          <p:cNvSpPr txBox="1"/>
          <p:nvPr userDrawn="1"/>
        </p:nvSpPr>
        <p:spPr>
          <a:xfrm>
            <a:off x="3088105" y="878806"/>
            <a:ext cx="4600603" cy="4770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- </a:t>
            </a:r>
            <a:r>
              <a:rPr lang="ko-KR" altLang="en-US" sz="2500" dirty="0" err="1">
                <a:latin typeface="서울남산체 B" panose="02020503020101020101" pitchFamily="18" charset="-127"/>
                <a:ea typeface="서울남산체 B" panose="02020503020101020101" pitchFamily="18" charset="-127"/>
              </a:rPr>
              <a:t>객체란</a:t>
            </a:r>
            <a:r>
              <a:rPr lang="ko-KR" altLang="en-US" sz="2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 무엇인지 이해하는 것</a:t>
            </a:r>
          </a:p>
        </p:txBody>
      </p:sp>
    </p:spTree>
    <p:extLst>
      <p:ext uri="{BB962C8B-B14F-4D97-AF65-F5344CB8AC3E}">
        <p14:creationId xmlns:p14="http://schemas.microsoft.com/office/powerpoint/2010/main" val="34229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D529-0FE2-403D-B993-DF319D95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70039-94FF-4E80-85BE-94C46B182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6C0DD-771E-4DD8-AAE7-5BA5B4EE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F971C-631F-416F-BDBC-CBF912EA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D7F05-5025-492D-84D4-143858E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9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B6745-01D0-4FA4-A10F-B2BA6AF9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D42A7-7488-4EC8-B700-BA37B08D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1F87B-816D-4E84-A764-275D71A7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F867DE-8E01-48F7-9913-2AB640C4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BD86E-2B4C-4B6E-A985-1C8EF264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1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3EA37-239F-4B52-81CB-92038E56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6E428-46F4-45A1-B4A6-2EB0A09D1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9EA1AF-BBD3-4326-9FF5-85380638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54C60-DFEB-4E96-B106-DBAF9510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832C3-05F9-4E3C-9163-6415148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730A-819E-4D28-9734-67507A9C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3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88426-E80D-4895-AAB0-3B1715EC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A7269-C41B-4073-AA09-1AC27618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CAE04-0941-43A1-9243-DEA6499F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E51CAC-2181-4C34-BA10-EB5777278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F6D046-A0D8-4406-968F-60037ED26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F4C105-0D37-46B8-BC01-B970A5D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0745B6-5905-4B90-9128-E4CEDBBE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7E8F3-FDAA-488C-A8CF-CDDD22A3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8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6F9CA-D961-4F10-9856-352006DF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E1C63-5F78-480A-B00B-06203B06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5518AA-F063-44EB-A356-1517EAE1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704F90-690F-450D-8475-C9CE2406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EB424E-D429-48B9-B7C4-67731C2E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1BA5DD-FCF0-44CF-9FA8-B668A83C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40755-1EDE-46E5-8D4C-15B242D8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45122-3569-4866-B249-358703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DC4F9-EF31-4E1C-A317-C356E142D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62F4BA-F1A8-40B3-B553-C79995E20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5E34C-A306-4269-8505-4ADAC270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4FD467-68C7-4C22-A52A-C6D11F63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976A0-EE29-44FC-83A7-7E17718E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6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217E-99E8-4741-90AC-D0234B5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360409-4FB4-4F88-8655-BD10C2516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CA62E9-B5FE-4A01-B2BB-5FF625BF0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135EA-C25E-4A0F-A4C9-37A2583C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B1FFF0-E369-4552-96DC-714EE15C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A263B3-4EEE-4023-921C-D5C87ED6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5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A8806D-D5CD-4F6E-AB12-4DCCC2A7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D19EC-DBC2-4EC3-91E8-DDDC8827B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9271C-7F78-45BA-970E-8782EDEE5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4238B-30FF-490D-99B7-6A624B0E2316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CF52D-72C8-4F02-8D2A-AC1FCE560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CD225-70DC-499A-BAE8-3D6AB0EE1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97CD-25EF-4369-9703-F3B0B0040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0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0" y="726141"/>
            <a:ext cx="12192000" cy="93871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안드로이드 디버깅 정리 </a:t>
            </a:r>
            <a:r>
              <a:rPr lang="en-US" altLang="ko-KR" sz="1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Made</a:t>
            </a:r>
            <a:r>
              <a:rPr lang="ko-KR" altLang="en-US" sz="1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by</a:t>
            </a:r>
            <a:r>
              <a:rPr lang="ko-KR" altLang="en-US" sz="1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주이식</a:t>
            </a:r>
            <a:endParaRPr lang="ko-KR" altLang="en-US" sz="1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ë²ê¹ì ëí ì´ë¯¸ì§ ê²ìê²°ê³¼">
            <a:extLst>
              <a:ext uri="{FF2B5EF4-FFF2-40B4-BE49-F238E27FC236}">
                <a16:creationId xmlns:a16="http://schemas.microsoft.com/office/drawing/2014/main" id="{AD232500-75BE-49E4-A6F4-A70631A8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236" y="2528093"/>
            <a:ext cx="6572250" cy="26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17ACA-88EF-441E-995B-7D9CF2AF8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99" y="2130798"/>
            <a:ext cx="42386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8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9D7C32-735B-4CA1-A2B9-58CF2F09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258"/>
            <a:ext cx="12192000" cy="5735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5762624" y="956838"/>
            <a:ext cx="633412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화살표친 부분을 눌러서 계속 디버깅을 진행할 수 있습니다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94D572B7-BC02-40A5-B138-0BA24CD66B73}"/>
              </a:ext>
            </a:extLst>
          </p:cNvPr>
          <p:cNvSpPr/>
          <p:nvPr/>
        </p:nvSpPr>
        <p:spPr>
          <a:xfrm rot="18254458">
            <a:off x="26238" y="4367757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1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0B86F5-CB9A-412C-B6C1-89288D5B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603"/>
            <a:ext cx="12192000" cy="575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5210176" y="956838"/>
            <a:ext cx="688657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화살표 친 부분들이 변하면서 작동하고 있는 것을 알 수 있습니다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94D572B7-BC02-40A5-B138-0BA24CD66B73}"/>
              </a:ext>
            </a:extLst>
          </p:cNvPr>
          <p:cNvSpPr/>
          <p:nvPr/>
        </p:nvSpPr>
        <p:spPr>
          <a:xfrm rot="18254458">
            <a:off x="4322013" y="5491708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BA67A394-40C0-4AAB-AE2F-5418103B44B9}"/>
              </a:ext>
            </a:extLst>
          </p:cNvPr>
          <p:cNvSpPr/>
          <p:nvPr/>
        </p:nvSpPr>
        <p:spPr>
          <a:xfrm rot="18254458">
            <a:off x="5264988" y="2615158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03E2A324-AB29-4192-B538-4DAD98F4A440}"/>
              </a:ext>
            </a:extLst>
          </p:cNvPr>
          <p:cNvSpPr/>
          <p:nvPr/>
        </p:nvSpPr>
        <p:spPr>
          <a:xfrm rot="18254458">
            <a:off x="9341688" y="2719933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0B86F5-CB9A-412C-B6C1-89288D5B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603"/>
            <a:ext cx="12192000" cy="575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5210176" y="956838"/>
            <a:ext cx="688657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디버깅을 멈추고 싶으면 화살표친 부분을 눌러 정지하면 됩니다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BA67A394-40C0-4AAB-AE2F-5418103B44B9}"/>
              </a:ext>
            </a:extLst>
          </p:cNvPr>
          <p:cNvSpPr/>
          <p:nvPr/>
        </p:nvSpPr>
        <p:spPr>
          <a:xfrm rot="18254458">
            <a:off x="26238" y="4786858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4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4160736" y="1610327"/>
            <a:ext cx="3973613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끝</a:t>
            </a:r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52" y="2372045"/>
            <a:ext cx="3948697" cy="31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4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4781550" y="857249"/>
            <a:ext cx="26289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디버깅이란</a:t>
            </a:r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696FD3-DB12-4AC9-B507-379E65DAEF34}"/>
              </a:ext>
            </a:extLst>
          </p:cNvPr>
          <p:cNvSpPr txBox="1"/>
          <p:nvPr/>
        </p:nvSpPr>
        <p:spPr>
          <a:xfrm>
            <a:off x="0" y="192404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프로그램상의 오류를 검출하여 제거하는 과정</a:t>
            </a:r>
            <a: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4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9DDC986-8574-4221-954F-BCB771C44AF1}"/>
              </a:ext>
            </a:extLst>
          </p:cNvPr>
          <p:cNvSpPr/>
          <p:nvPr/>
        </p:nvSpPr>
        <p:spPr>
          <a:xfrm>
            <a:off x="5800725" y="2876550"/>
            <a:ext cx="600075" cy="923925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0" y="41052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버그를 찾는 수단 중 가장 강력한 도구</a:t>
            </a:r>
          </a:p>
        </p:txBody>
      </p:sp>
    </p:spTree>
    <p:extLst>
      <p:ext uri="{BB962C8B-B14F-4D97-AF65-F5344CB8AC3E}">
        <p14:creationId xmlns:p14="http://schemas.microsoft.com/office/powerpoint/2010/main" val="14385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ED33D3-7362-44A1-BA3B-40E22D73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994772"/>
            <a:ext cx="11716184" cy="5571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1" y="167953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준비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7560076" y="1570297"/>
            <a:ext cx="43039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오류가 일어날 것 같은 부분에 왼쪽클릭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FBCFAA46-37E4-496E-8994-5D15FFDC7531}"/>
              </a:ext>
            </a:extLst>
          </p:cNvPr>
          <p:cNvSpPr/>
          <p:nvPr/>
        </p:nvSpPr>
        <p:spPr>
          <a:xfrm rot="13330515">
            <a:off x="564252" y="4380677"/>
            <a:ext cx="287567" cy="345997"/>
          </a:xfrm>
          <a:prstGeom prst="half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2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33B33C-7799-41BF-AF59-D5EA3A3F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2" y="987223"/>
            <a:ext cx="12084088" cy="5575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52787" y="16795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준비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7130005" y="1454550"/>
            <a:ext cx="488451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다음과 같이 빨간색 동그라미가 생기면 완료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A92E88B-745D-4A4E-A262-FECDEBBC94FA}"/>
              </a:ext>
            </a:extLst>
          </p:cNvPr>
          <p:cNvSpPr/>
          <p:nvPr/>
        </p:nvSpPr>
        <p:spPr>
          <a:xfrm rot="18633570">
            <a:off x="530121" y="4450213"/>
            <a:ext cx="324092" cy="204985"/>
          </a:xfrm>
          <a:prstGeom prst="leftArrow">
            <a:avLst>
              <a:gd name="adj1" fmla="val 50000"/>
              <a:gd name="adj2" fmla="val 57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50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0EF58C-D9B7-4706-A306-8CCC8ACE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" y="1095895"/>
            <a:ext cx="11694288" cy="568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52787" y="237401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준비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6508830" y="1130459"/>
            <a:ext cx="568317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 상단에 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Run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을 누르고 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Debug 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‘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app’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을 누릅니다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A92E88B-745D-4A4E-A262-FECDEBBC94FA}"/>
              </a:ext>
            </a:extLst>
          </p:cNvPr>
          <p:cNvSpPr/>
          <p:nvPr/>
        </p:nvSpPr>
        <p:spPr>
          <a:xfrm rot="18633570">
            <a:off x="4951650" y="1660713"/>
            <a:ext cx="324092" cy="204985"/>
          </a:xfrm>
          <a:prstGeom prst="leftArrow">
            <a:avLst>
              <a:gd name="adj1" fmla="val 50000"/>
              <a:gd name="adj2" fmla="val 57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1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CA3022-1C08-4FD7-AEFC-3BC16883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2" y="1047454"/>
            <a:ext cx="6342927" cy="5810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52787" y="202676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준비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6805914" y="1130459"/>
            <a:ext cx="5386086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다음과 같이 자신이 디버깅을 실행시킬 실제 기기 혹은 가상머신이 뜨면 성공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OK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버튼을 눌러 디버깅을 실행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8229884C-1BED-4D48-9587-C9A9D4F50714}"/>
              </a:ext>
            </a:extLst>
          </p:cNvPr>
          <p:cNvSpPr/>
          <p:nvPr/>
        </p:nvSpPr>
        <p:spPr>
          <a:xfrm rot="18254458">
            <a:off x="4745620" y="6215606"/>
            <a:ext cx="405114" cy="27779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7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0E0FB3-7199-47F1-AEA5-F0343067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0" y="536781"/>
            <a:ext cx="3550659" cy="6136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4386806" y="956838"/>
            <a:ext cx="634292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다음과 같이 디버깅에 관한 창이 뜨면 가만히 있으면 됩니다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92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0E0FB3-7199-47F1-AEA5-F0343067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9" y="536781"/>
            <a:ext cx="3550659" cy="6136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4386805" y="956838"/>
            <a:ext cx="7700419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다음과 같이 디버깅에 관한 창이 뜨면 가만히 있으면 됩니다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!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조금 기다리면 자신의 </a:t>
            </a:r>
            <a:r>
              <a:rPr lang="ko-KR" altLang="en-US" sz="2000" dirty="0" err="1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메인화면으로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넘어갑니다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빨간색 동그라미가 있는 부분의 기능이 실행될 때 어플리케이션이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멈추기 때문에 해당하는 기능이 수행되게 실행해봅니다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0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9D7C32-735B-4CA1-A2B9-58CF2F09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258"/>
            <a:ext cx="12192000" cy="5735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1120-024F-4294-B50B-EB4E587117FD}"/>
              </a:ext>
            </a:extLst>
          </p:cNvPr>
          <p:cNvSpPr txBox="1"/>
          <p:nvPr/>
        </p:nvSpPr>
        <p:spPr>
          <a:xfrm>
            <a:off x="341212" y="191102"/>
            <a:ext cx="3810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2. </a:t>
            </a:r>
            <a:r>
              <a:rPr lang="ko-KR" altLang="en-US" sz="400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디버깅 실행</a:t>
            </a:r>
            <a:endParaRPr lang="ko-KR" altLang="en-US" sz="4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1038" name="Picture 14" descr="ì¸ì¢ëíêµ ì¸í°íì´ì¤ì ëí ì´ë¯¸ì§ ê²ìê²°ê³¼">
            <a:extLst>
              <a:ext uri="{FF2B5EF4-FFF2-40B4-BE49-F238E27FC236}">
                <a16:creationId xmlns:a16="http://schemas.microsoft.com/office/drawing/2014/main" id="{0FCAC5B9-1284-46F9-95D7-A6C897B7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728" y="5648646"/>
            <a:ext cx="1691272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7FA3-87EC-4321-B3D8-C328863B374F}"/>
              </a:ext>
            </a:extLst>
          </p:cNvPr>
          <p:cNvSpPr txBox="1"/>
          <p:nvPr/>
        </p:nvSpPr>
        <p:spPr>
          <a:xfrm>
            <a:off x="4386806" y="956838"/>
            <a:ext cx="7709944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어플리케이션의 동작이 빨간색 동그라미 부분에 도달하면 어플리케이션이 멈추고 안드로이드 스튜디오에서 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Debugger</a:t>
            </a:r>
            <a:r>
              <a:rPr lang="ko-KR" altLang="en-US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창이 켜지고 네모 친 칸처럼 해당하는 기능에 다양한 변수들에 값들을 볼 수 있습니다</a:t>
            </a:r>
            <a:r>
              <a:rPr lang="en-US" altLang="ko-KR" sz="200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F9762E-38C6-4D80-94D5-CF4385B93E7B}"/>
              </a:ext>
            </a:extLst>
          </p:cNvPr>
          <p:cNvSpPr/>
          <p:nvPr/>
        </p:nvSpPr>
        <p:spPr>
          <a:xfrm>
            <a:off x="3838575" y="5086350"/>
            <a:ext cx="6286500" cy="117157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5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216</Words>
  <Application>Microsoft Office PowerPoint</Application>
  <PresentationFormat>와이드스크린</PresentationFormat>
  <Paragraphs>41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서울남산체 B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jkey2</dc:creator>
  <cp:lastModifiedBy> </cp:lastModifiedBy>
  <cp:revision>12</cp:revision>
  <dcterms:created xsi:type="dcterms:W3CDTF">2019-08-01T16:01:22Z</dcterms:created>
  <dcterms:modified xsi:type="dcterms:W3CDTF">2019-08-17T10:48:55Z</dcterms:modified>
</cp:coreProperties>
</file>